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69" r:id="rId3"/>
    <p:sldId id="365" r:id="rId4"/>
    <p:sldId id="364" r:id="rId5"/>
    <p:sldId id="366" r:id="rId6"/>
    <p:sldId id="363" r:id="rId7"/>
    <p:sldId id="256" r:id="rId8"/>
    <p:sldId id="368" r:id="rId9"/>
    <p:sldId id="367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97D9DDF-B019-4E57-9DA4-E716C4E16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882B818-2308-4870-8229-6BE76F656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EB160209-3626-4A8A-905A-FBD0F0EC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3A67B137-01DD-484D-9F8E-33862D19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D694C199-2BBB-4962-A5AA-23A2F5381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415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9FEE76E-2A5C-4AE0-AD4B-6EDA99F8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419F1331-DA21-4A51-9BCA-7CBB4FCE4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5BFA2515-FEA0-4B5D-8AD6-3AB79598D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004A1E61-4F0F-42C2-8DCC-13B2A682A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F40F6751-8070-47C9-A5DD-A07ABC34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7994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649B962-1187-4FF2-BCEA-D9220BE1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47571F3C-325D-4E33-94E3-996FAEC97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D9F1F4D4-C133-427C-A262-202DE725B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B744BBA9-10D9-462E-BCCD-A421022F8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1803C20B-6F2A-43E8-95A7-69B322487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4B90039-6D01-4B31-8976-B7D71BED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612691EE-00AE-4696-AA88-E3D56D0F2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ADC109BB-975C-4C71-9406-5484C2189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67D329E9-35E4-4F28-9139-3DBB6487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54E1501A-8EC7-4AC3-AE61-CDE490BA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C44A477A-B78B-44A6-B9ED-97E08CAA3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4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EDFC128-5396-49B1-AE81-D48852CD6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4FA3FAF0-717B-4465-B87A-9C4C1A7EF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24553F76-976C-4BC5-86D9-9562E38E3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A3C8C390-E86F-46DC-8D03-A731A91EF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1368E57D-9FBE-4128-A278-8A0A18C721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541C8518-DFE6-465D-9260-434057C35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29F5775D-4079-4585-8344-4A7A8E6C8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3284976E-B06D-4179-BA26-35F8CF97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953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79A4110-8454-4D56-A469-AEC156CF6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11F0DC9B-2F33-444C-A456-6E5709AE5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5B02C8B1-A3EF-476D-971B-9EF2A4A60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3DF1A071-BF03-498C-9DC1-A04A75E7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44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D945D59B-90CF-4B9E-B810-D5E283213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08B69A27-E246-41C4-B00E-46365217F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1D5D3C9C-CA39-41CF-B5CC-1B64A3B8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061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F5EA249-B282-41C8-ABA8-D87792A54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B5F618CA-7763-41F1-B60A-89C4B5AB5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126567BD-5F73-4C10-A667-91849BF86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0B89EF82-20B9-4CEC-A500-27C95B6D3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B1870E8A-7522-4B27-9FD1-788543784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502777E6-73C7-434C-9AB5-BBB66F24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378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45A0302-6768-4540-86B7-1AED8985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445D2C8B-5E56-4DB5-A22E-A20467F38F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A27E0ADD-CA5F-4033-9154-57E5D3842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1086FDE2-77CF-4B8B-9346-09B6E4E20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40A3FA04-A8B5-4D32-A8B0-2F078F3C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21450E06-8D12-45D3-99AF-D0E5D0A21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2948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E35DA7D-FEC3-4CF5-B386-39D91BDF2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ED397895-D060-471D-9A9C-0ABDB2A73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F5B7FC1C-F41B-4671-9088-95D85E2C4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852D634B-F245-433B-AE5A-B683D6CD9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25E82D88-534A-4B72-81B3-754B91608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58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D00CF6B5-E98C-487D-8574-D403C1A2FF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B70311F7-973A-45C6-8187-E998DC918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38CFC272-D328-4FC1-A818-9ACC72478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1CFD317E-86AF-404A-A444-740425A38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5D97F311-56C8-4ECC-B723-E79D119D0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65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648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44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888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998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3581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406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1652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813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9929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91703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52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98A345ED-6156-4376-B82D-8705AF168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13822E8F-EB9D-4E9B-BFC5-8649BD48E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8FBDAF17-7DF3-4997-84A7-31441C82A4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FBC8FE1E-4ED1-4AF6-AA88-6BD17F855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F3E85704-6566-44D9-869F-201F04E2B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66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F2940-5A5C-42DD-9BC2-D4658A79CBF4}" type="datetimeFigureOut">
              <a:rPr lang="pt-BR" smtClean="0"/>
              <a:t>15/03/2023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4A470-CABA-4B61-B7E7-81CBB62FC9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3604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721217"/>
            <a:ext cx="10515600" cy="5455746"/>
          </a:xfrm>
        </p:spPr>
        <p:txBody>
          <a:bodyPr/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3600" dirty="0" smtClean="0">
                <a:latin typeface="Arial Black" panose="020B0A04020102020204" pitchFamily="34" charset="0"/>
              </a:rPr>
              <a:t>SUBSÍDIOS</a:t>
            </a:r>
          </a:p>
          <a:p>
            <a:pPr marL="0" indent="0" algn="ctr">
              <a:buNone/>
            </a:pPr>
            <a:r>
              <a:rPr lang="pt-BR" sz="3600" dirty="0" smtClean="0">
                <a:latin typeface="Arial Black" panose="020B0A04020102020204" pitchFamily="34" charset="0"/>
              </a:rPr>
              <a:t>PARA</a:t>
            </a:r>
          </a:p>
          <a:p>
            <a:pPr marL="0" indent="0" algn="ctr">
              <a:buNone/>
            </a:pPr>
            <a:r>
              <a:rPr lang="pt-BR" sz="3600" dirty="0" smtClean="0">
                <a:latin typeface="Arial Black" panose="020B0A04020102020204" pitchFamily="34" charset="0"/>
              </a:rPr>
              <a:t> INICIAÇÃO </a:t>
            </a:r>
          </a:p>
          <a:p>
            <a:pPr marL="0" indent="0" algn="ctr">
              <a:buNone/>
            </a:pPr>
            <a:r>
              <a:rPr lang="pt-BR" sz="3600" dirty="0" smtClean="0">
                <a:latin typeface="Arial Black" panose="020B0A04020102020204" pitchFamily="34" charset="0"/>
              </a:rPr>
              <a:t>A </a:t>
            </a:r>
          </a:p>
          <a:p>
            <a:pPr marL="0" indent="0" algn="ctr">
              <a:buNone/>
            </a:pPr>
            <a:r>
              <a:rPr lang="pt-BR" sz="3600" dirty="0" smtClean="0">
                <a:latin typeface="Arial Black" panose="020B0A04020102020204" pitchFamily="34" charset="0"/>
              </a:rPr>
              <a:t>VIDA</a:t>
            </a:r>
          </a:p>
          <a:p>
            <a:pPr marL="0" indent="0" algn="ctr">
              <a:buNone/>
            </a:pPr>
            <a:r>
              <a:rPr lang="pt-BR" sz="3600" dirty="0" smtClean="0">
                <a:latin typeface="Arial Black" panose="020B0A04020102020204" pitchFamily="34" charset="0"/>
              </a:rPr>
              <a:t> CRISTÃ</a:t>
            </a:r>
            <a:endParaRPr lang="pt-BR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446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6518" y="365125"/>
            <a:ext cx="11269014" cy="1325563"/>
          </a:xfrm>
        </p:spPr>
        <p:txBody>
          <a:bodyPr/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CATEQUESE BATISMAL: PAIS E PADRINHOS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6" y="1690688"/>
            <a:ext cx="5550796" cy="5167312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10" y="1690688"/>
            <a:ext cx="5005589" cy="516731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091706" y="2889349"/>
            <a:ext cx="4765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  <a:endParaRPr lang="pt-BR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pt-BR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V</a:t>
            </a:r>
          </a:p>
          <a:p>
            <a:r>
              <a:rPr lang="pt-BR" sz="4800" dirty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860445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INICIAÇÃO:</a:t>
            </a:r>
            <a:endParaRPr lang="pt-BR" b="1" dirty="0">
              <a:latin typeface="Arial Black" panose="020B0A04020102020204" pitchFamily="34" charset="0"/>
            </a:endParaRPr>
          </a:p>
        </p:txBody>
      </p:sp>
      <p:pic>
        <p:nvPicPr>
          <p:cNvPr id="4" name="Picture 7" descr="C:\Users\LÚCIA\Desktop\pre.jpg">
            <a:extLst>
              <a:ext uri="{FF2B5EF4-FFF2-40B4-BE49-F238E27FC236}">
                <a16:creationId xmlns="" xmlns:a16="http://schemas.microsoft.com/office/drawing/2014/main" id="{D4DBC05A-A87F-49A8-82EA-40059640F5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7" y="1867437"/>
            <a:ext cx="7920507" cy="463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86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CATEQUESE PARA EUCARISTIA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4" name="Picture 6" descr="C:\Users\LÚCIA\Desktop\eucaristia 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8" y="1825625"/>
            <a:ext cx="5138669" cy="491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C:\Users\LÚCIA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372" y="1690689"/>
            <a:ext cx="6383628" cy="504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888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LÚCIA\Desktop\crism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" y="1287886"/>
            <a:ext cx="6027312" cy="549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ÚCIA\Desktop\crisma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95" y="1287887"/>
            <a:ext cx="5629370" cy="549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387144" y="321972"/>
            <a:ext cx="5589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Arial Black" panose="020B0A04020102020204" pitchFamily="34" charset="0"/>
              </a:rPr>
              <a:t>CATEQUESE PARA CRISMA</a:t>
            </a:r>
            <a:endParaRPr lang="pt-BR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559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:\Users\LÚCIA\Desktop\adultos.jpg">
            <a:extLst>
              <a:ext uri="{FF2B5EF4-FFF2-40B4-BE49-F238E27FC236}">
                <a16:creationId xmlns="" xmlns:a16="http://schemas.microsoft.com/office/drawing/2014/main" id="{C3607391-DA10-4FF1-8EC5-21D4D7747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29" y="188640"/>
            <a:ext cx="5970572" cy="659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937161" y="1390918"/>
            <a:ext cx="40439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atin typeface="Arial Black" panose="020B0A04020102020204" pitchFamily="34" charset="0"/>
              </a:rPr>
              <a:t>CATEQUESE </a:t>
            </a:r>
          </a:p>
          <a:p>
            <a:pPr algn="ctr"/>
            <a:r>
              <a:rPr lang="pt-BR" sz="4000" dirty="0" smtClean="0">
                <a:latin typeface="Arial Black" panose="020B0A04020102020204" pitchFamily="34" charset="0"/>
              </a:rPr>
              <a:t>COM </a:t>
            </a:r>
          </a:p>
          <a:p>
            <a:pPr algn="ctr"/>
            <a:r>
              <a:rPr lang="pt-BR" sz="4000" dirty="0" smtClean="0">
                <a:latin typeface="Arial Black" panose="020B0A04020102020204" pitchFamily="34" charset="0"/>
              </a:rPr>
              <a:t>ADULT</a:t>
            </a:r>
            <a:r>
              <a:rPr lang="pt-BR" sz="3600" dirty="0" smtClean="0">
                <a:latin typeface="Arial Black" panose="020B0A04020102020204" pitchFamily="34" charset="0"/>
              </a:rPr>
              <a:t>OS</a:t>
            </a:r>
            <a:endParaRPr lang="pt-BR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175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3821"/>
          </a:xfrm>
        </p:spPr>
        <p:txBody>
          <a:bodyPr/>
          <a:lstStyle/>
          <a:p>
            <a:pPr algn="ctr"/>
            <a:r>
              <a:rPr lang="pt-BR" dirty="0" smtClean="0">
                <a:latin typeface="Arial Black" panose="020B0A04020102020204" pitchFamily="34" charset="0"/>
              </a:rPr>
              <a:t>AS CELEBRAÇÕES DO RICA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082" y="1339404"/>
            <a:ext cx="5859887" cy="5518596"/>
          </a:xfrm>
        </p:spPr>
      </p:pic>
    </p:spTree>
    <p:extLst>
      <p:ext uri="{BB962C8B-B14F-4D97-AF65-F5344CB8AC3E}">
        <p14:creationId xmlns:p14="http://schemas.microsoft.com/office/powerpoint/2010/main" val="2267871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607" y="365125"/>
            <a:ext cx="11423561" cy="987157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latin typeface="Arial Black" panose="020B0A04020102020204" pitchFamily="34" charset="0"/>
              </a:rPr>
              <a:t>AS CELEBRAÇÕES DO RICA: ESTUDO</a:t>
            </a:r>
            <a:endParaRPr lang="pt-BR" b="1" dirty="0">
              <a:latin typeface="Arial Black" panose="020B0A04020102020204" pitchFamily="34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46" y="1352282"/>
            <a:ext cx="6387922" cy="5357611"/>
          </a:xfrm>
        </p:spPr>
      </p:pic>
    </p:spTree>
    <p:extLst>
      <p:ext uri="{BB962C8B-B14F-4D97-AF65-F5344CB8AC3E}">
        <p14:creationId xmlns:p14="http://schemas.microsoft.com/office/powerpoint/2010/main" val="6114437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38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Tema do Office</vt:lpstr>
      <vt:lpstr>Office Theme</vt:lpstr>
      <vt:lpstr>Apresentação do PowerPoint</vt:lpstr>
      <vt:lpstr>CATEQUESE BATISMAL: PAIS E PADRINHOS</vt:lpstr>
      <vt:lpstr>INICIAÇÃO:</vt:lpstr>
      <vt:lpstr>CATEQUESE PARA EUCARISTIA</vt:lpstr>
      <vt:lpstr>Apresentação do PowerPoint</vt:lpstr>
      <vt:lpstr>Apresentação do PowerPoint</vt:lpstr>
      <vt:lpstr>AS CELEBRAÇÕES DO RICA</vt:lpstr>
      <vt:lpstr>AS CELEBRAÇÕES DO RICA: ESTUDO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Augusto Manoel</dc:creator>
  <cp:lastModifiedBy>Conta da Microsoft</cp:lastModifiedBy>
  <cp:revision>6</cp:revision>
  <dcterms:created xsi:type="dcterms:W3CDTF">2021-03-22T14:02:22Z</dcterms:created>
  <dcterms:modified xsi:type="dcterms:W3CDTF">2023-03-15T18:58:56Z</dcterms:modified>
</cp:coreProperties>
</file>